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0" r:id="rId3"/>
    <p:sldId id="266" r:id="rId4"/>
    <p:sldId id="259" r:id="rId5"/>
    <p:sldId id="258" r:id="rId6"/>
    <p:sldId id="261" r:id="rId7"/>
    <p:sldId id="260" r:id="rId8"/>
    <p:sldId id="264" r:id="rId9"/>
    <p:sldId id="265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088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ACD1-BFAD-4D50-877C-12F71AC99DF7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2819F-4141-41CC-9BC8-4EE329012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B61E7-0100-4721-975A-1030615A289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462D2-35A3-4D71-9DB0-2BB98819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462D2-35A3-4D71-9DB0-2BB988190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0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9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5570-5BD7-42E2-B607-52003C3108A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17B0-87CC-4FD1-9F79-046A7890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(en)la casa</a:t>
            </a:r>
            <a:endParaRPr lang="en-US" sz="10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7086600" cy="4525963"/>
          </a:xfrm>
        </p:spPr>
      </p:pic>
    </p:spTree>
    <p:extLst>
      <p:ext uri="{BB962C8B-B14F-4D97-AF65-F5344CB8AC3E}">
        <p14:creationId xmlns:p14="http://schemas.microsoft.com/office/powerpoint/2010/main" val="42440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(en) el </a:t>
            </a:r>
            <a:r>
              <a:rPr lang="en-US" sz="10000" dirty="0" err="1" smtClean="0"/>
              <a:t>garaje</a:t>
            </a:r>
            <a:endParaRPr lang="en-US" sz="10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  <p:extLst>
      <p:ext uri="{BB962C8B-B14F-4D97-AF65-F5344CB8AC3E}">
        <p14:creationId xmlns:p14="http://schemas.microsoft.com/office/powerpoint/2010/main" val="7095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(en) el patio</a:t>
            </a:r>
            <a:endParaRPr lang="en-US" sz="10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915399" cy="4800599"/>
          </a:xfrm>
        </p:spPr>
      </p:pic>
    </p:spTree>
    <p:extLst>
      <p:ext uri="{BB962C8B-B14F-4D97-AF65-F5344CB8AC3E}">
        <p14:creationId xmlns:p14="http://schemas.microsoft.com/office/powerpoint/2010/main" val="38509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¿Waldo, </a:t>
            </a:r>
            <a:r>
              <a:rPr lang="en-US" dirty="0" err="1"/>
              <a:t>D</a:t>
            </a:r>
            <a:r>
              <a:rPr lang="en-US" dirty="0" err="1" smtClean="0"/>
              <a:t>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smtClean="0"/>
              <a:t>?  aldo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smtClean="0"/>
              <a:t>en ____.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3" y="1905000"/>
            <a:ext cx="2974428" cy="38862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1"/>
            <a:ext cx="3352800" cy="42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(en) la </a:t>
            </a:r>
            <a:r>
              <a:rPr lang="en-US" sz="10000" dirty="0" err="1" smtClean="0"/>
              <a:t>sala</a:t>
            </a:r>
            <a:endParaRPr lang="en-US" sz="10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054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37704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(en) la </a:t>
            </a:r>
            <a:r>
              <a:rPr lang="en-US" sz="10000" dirty="0" err="1" smtClean="0"/>
              <a:t>cocina</a:t>
            </a:r>
            <a:endParaRPr lang="en-US" sz="10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1804737"/>
            <a:ext cx="9131968" cy="5029200"/>
          </a:xfrm>
        </p:spPr>
      </p:pic>
    </p:spTree>
    <p:extLst>
      <p:ext uri="{BB962C8B-B14F-4D97-AF65-F5344CB8AC3E}">
        <p14:creationId xmlns:p14="http://schemas.microsoft.com/office/powerpoint/2010/main" val="2855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(en) el </a:t>
            </a:r>
            <a:r>
              <a:rPr lang="en-US" sz="9600" dirty="0" err="1" smtClean="0"/>
              <a:t>comedor</a:t>
            </a:r>
            <a:endParaRPr lang="en-US" sz="9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5" y="1752600"/>
            <a:ext cx="8839200" cy="48768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(en) el </a:t>
            </a:r>
            <a:r>
              <a:rPr lang="en-US" sz="8800" dirty="0" err="1" smtClean="0"/>
              <a:t>dormitorio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10599" cy="4876800"/>
          </a:xfrm>
        </p:spPr>
      </p:pic>
    </p:spTree>
    <p:extLst>
      <p:ext uri="{BB962C8B-B14F-4D97-AF65-F5344CB8AC3E}">
        <p14:creationId xmlns:p14="http://schemas.microsoft.com/office/powerpoint/2010/main" val="2394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(en) el </a:t>
            </a:r>
            <a:r>
              <a:rPr lang="en-US" sz="10000" dirty="0" err="1" smtClean="0"/>
              <a:t>baño</a:t>
            </a:r>
            <a:endParaRPr lang="en-US" sz="1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01000" cy="47244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(en) el </a:t>
            </a:r>
            <a:r>
              <a:rPr lang="en-US" sz="10000" dirty="0" err="1" smtClean="0"/>
              <a:t>ático</a:t>
            </a:r>
            <a:endParaRPr lang="en-US" sz="10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534400" cy="5181600"/>
          </a:xfrm>
        </p:spPr>
      </p:pic>
    </p:spTree>
    <p:extLst>
      <p:ext uri="{BB962C8B-B14F-4D97-AF65-F5344CB8AC3E}">
        <p14:creationId xmlns:p14="http://schemas.microsoft.com/office/powerpoint/2010/main" val="34026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(en) el </a:t>
            </a:r>
            <a:r>
              <a:rPr lang="en-US" sz="10000" dirty="0" err="1" smtClean="0"/>
              <a:t>sótano</a:t>
            </a:r>
            <a:endParaRPr lang="en-US" sz="10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05800" cy="5029200"/>
          </a:xfrm>
        </p:spPr>
      </p:pic>
    </p:spTree>
    <p:extLst>
      <p:ext uri="{BB962C8B-B14F-4D97-AF65-F5344CB8AC3E}">
        <p14:creationId xmlns:p14="http://schemas.microsoft.com/office/powerpoint/2010/main" val="30839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59</Words>
  <Application>Microsoft Office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(en)la casa</vt:lpstr>
      <vt:lpstr>¿Waldo, Dónde está?  aldo está en ____.</vt:lpstr>
      <vt:lpstr>(en) la sala</vt:lpstr>
      <vt:lpstr>(en) la cocina</vt:lpstr>
      <vt:lpstr>(en) el comedor</vt:lpstr>
      <vt:lpstr>(en) el dormitorio</vt:lpstr>
      <vt:lpstr>(en) el baño</vt:lpstr>
      <vt:lpstr>(en) el ático</vt:lpstr>
      <vt:lpstr>(en) el sótano</vt:lpstr>
      <vt:lpstr>(en) el garaje</vt:lpstr>
      <vt:lpstr>(en) el patio</vt:lpstr>
    </vt:vector>
  </TitlesOfParts>
  <Company>BCSD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</dc:title>
  <dc:creator>Bedford</dc:creator>
  <cp:lastModifiedBy>Scarsdal High School</cp:lastModifiedBy>
  <cp:revision>27</cp:revision>
  <dcterms:created xsi:type="dcterms:W3CDTF">2011-11-16T04:06:40Z</dcterms:created>
  <dcterms:modified xsi:type="dcterms:W3CDTF">2013-10-15T16:15:12Z</dcterms:modified>
</cp:coreProperties>
</file>